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1" r:id="rId2"/>
    <p:sldId id="292" r:id="rId3"/>
    <p:sldId id="293" r:id="rId4"/>
    <p:sldId id="294" r:id="rId5"/>
    <p:sldId id="274" r:id="rId6"/>
    <p:sldId id="288" r:id="rId7"/>
    <p:sldId id="295" r:id="rId8"/>
    <p:sldId id="296" r:id="rId9"/>
    <p:sldId id="289" r:id="rId10"/>
    <p:sldId id="290" r:id="rId11"/>
    <p:sldId id="297" r:id="rId12"/>
    <p:sldId id="298" r:id="rId13"/>
    <p:sldId id="299" r:id="rId14"/>
    <p:sldId id="300"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Whatchamacallit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6DE74A-FCFB-4827-B748-96C582BCD543}"/>
              </a:ext>
            </a:extLst>
          </p:cNvPr>
          <p:cNvPicPr>
            <a:picLocks noChangeAspect="1"/>
          </p:cNvPicPr>
          <p:nvPr/>
        </p:nvPicPr>
        <p:blipFill>
          <a:blip r:embed="rId5"/>
          <a:stretch>
            <a:fillRect/>
          </a:stretch>
        </p:blipFill>
        <p:spPr>
          <a:xfrm>
            <a:off x="180474" y="3517863"/>
            <a:ext cx="7025777" cy="33931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Whatchamacallit</a:t>
            </a:r>
            <a:endParaRPr lang="en-US" b="1" dirty="0"/>
          </a:p>
          <a:p>
            <a:pPr algn="ctr"/>
            <a:r>
              <a:rPr lang="en-US" b="1" dirty="0"/>
              <a:t>Written Stage Briefing</a:t>
            </a:r>
          </a:p>
          <a:p>
            <a:r>
              <a:rPr lang="en-US" dirty="0"/>
              <a:t>Whatchamacallit is a 30 round, 150 point, Comstock Field Course. There are fourteen IPSC targets and two mini poppers. The best two hits on paper will score, and steel must fall to score. The start signal is audible.</a:t>
            </a:r>
          </a:p>
          <a:p>
            <a:endParaRPr lang="en-US" dirty="0"/>
          </a:p>
          <a:p>
            <a:r>
              <a:rPr lang="en-US" dirty="0"/>
              <a:t>Handgun start position is standing anywhere completely outside the shooting area, wrists below belt. Handgun is loaded and holstered.</a:t>
            </a:r>
          </a:p>
          <a:p>
            <a:endParaRPr lang="en-US" dirty="0"/>
          </a:p>
          <a:p>
            <a:r>
              <a:rPr lang="en-US" dirty="0"/>
              <a:t>PCC start position is standing anywhere completely outside the shooting area. Carbine is loaded, held with both hands, safety on, buttstock on belt, pointed in a safety direction.</a:t>
            </a:r>
          </a:p>
          <a:p>
            <a:endParaRPr lang="en-US" dirty="0"/>
          </a:p>
          <a:p>
            <a:r>
              <a:rPr lang="en-US" dirty="0"/>
              <a:t>Upon start signal, engage the targets as they become available from within </a:t>
            </a:r>
            <a:r>
              <a:rPr lang="en-US"/>
              <a:t>the shooting area.</a:t>
            </a:r>
            <a:endParaRPr lang="en-US" dirty="0"/>
          </a:p>
        </p:txBody>
      </p:sp>
    </p:spTree>
    <p:extLst>
      <p:ext uri="{BB962C8B-B14F-4D97-AF65-F5344CB8AC3E}">
        <p14:creationId xmlns:p14="http://schemas.microsoft.com/office/powerpoint/2010/main" val="266448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for Dinner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272498E-5E01-4D69-8077-0D999F07B2EB}"/>
              </a:ext>
            </a:extLst>
          </p:cNvPr>
          <p:cNvPicPr>
            <a:picLocks noChangeAspect="1"/>
          </p:cNvPicPr>
          <p:nvPr/>
        </p:nvPicPr>
        <p:blipFill>
          <a:blip r:embed="rId5"/>
          <a:stretch>
            <a:fillRect/>
          </a:stretch>
        </p:blipFill>
        <p:spPr>
          <a:xfrm>
            <a:off x="180474" y="3556473"/>
            <a:ext cx="7025777" cy="3132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Pain for Dinner</a:t>
            </a:r>
            <a:endParaRPr lang="en-US" b="1" dirty="0"/>
          </a:p>
          <a:p>
            <a:pPr algn="ctr"/>
            <a:r>
              <a:rPr lang="en-US" b="1" dirty="0"/>
              <a:t>Written Stage Briefing</a:t>
            </a:r>
          </a:p>
          <a:p>
            <a:r>
              <a:rPr lang="en-US" dirty="0"/>
              <a:t>Pain for Dinner is a 32 round, 160 point, Comstock Field Course. There are fourteen IPSC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Carbine is loaded, held with both hands, safety on, muzzle pointed at orange cone.</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1391514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7253973"/>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68759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a:t>
                      </a:r>
                      <a:r>
                        <a:rPr lang="en-US" sz="1100" b="1" i="0" u="none" strike="noStrike" kern="1200" cap="none" spc="0" baseline="0">
                          <a:solidFill>
                            <a:srgbClr val="000000"/>
                          </a:solidFill>
                          <a:uFillTx/>
                          <a:latin typeface="Arial" pitchFamily="34"/>
                          <a:ea typeface="Arial" pitchFamily="34"/>
                          <a:cs typeface="Arial" pitchFamily="34"/>
                        </a:rPr>
                        <a:t>feet outside </a:t>
                      </a:r>
                      <a:r>
                        <a:rPr lang="en-US" sz="1100" b="1" i="0" u="none" strike="noStrike" kern="1200" cap="none" spc="0" baseline="0" dirty="0">
                          <a:solidFill>
                            <a:srgbClr val="000000"/>
                          </a:solidFill>
                          <a:uFillTx/>
                          <a:latin typeface="Arial" pitchFamily="34"/>
                          <a:ea typeface="Arial" pitchFamily="34"/>
                          <a:cs typeface="Arial" pitchFamily="34"/>
                        </a:rPr>
                        <a:t>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8030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1633</TotalTime>
  <Words>1590</Words>
  <Application>Microsoft Office PowerPoint</Application>
  <PresentationFormat>Custom</PresentationFormat>
  <Paragraphs>156</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213</cp:revision>
  <cp:lastPrinted>2016-01-15T21:54:08Z</cp:lastPrinted>
  <dcterms:created xsi:type="dcterms:W3CDTF">2002-08-21T12:11:08Z</dcterms:created>
  <dcterms:modified xsi:type="dcterms:W3CDTF">2019-10-09T21:09:38Z</dcterms:modified>
  <cp:category>Shooting</cp:category>
</cp:coreProperties>
</file>